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0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48E-2"/>
                  <c:y val="-6.9444444444444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55555555555541E-2"/>
                      <c:h val="8.32640711577719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883-4EB1-B657-E50776E972EC}"/>
                </c:ext>
              </c:extLst>
            </c:dLbl>
            <c:dLbl>
              <c:idx val="1"/>
              <c:layout>
                <c:manualLayout>
                  <c:x val="3.1944553805774281E-2"/>
                  <c:y val="-4.86112933799941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888888888888859E-2"/>
                      <c:h val="7.86344415281423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83-4EB1-B657-E50776E972EC}"/>
                </c:ext>
              </c:extLst>
            </c:dLbl>
            <c:dLbl>
              <c:idx val="2"/>
              <c:layout>
                <c:manualLayout>
                  <c:x val="4.166666666666656E-2"/>
                  <c:y val="-4.6296296296296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6666666666665"/>
                      <c:h val="9.2523330417031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883-4EB1-B657-E50776E97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'val chat- 22de abril a 20julho'!$E$24:$E$26</c:f>
              <c:strCache>
                <c:ptCount val="3"/>
                <c:pt idx="0">
                  <c:v>OUT/NOV/DEZ</c:v>
                </c:pt>
                <c:pt idx="1">
                  <c:v>JAN/FEV/MAR</c:v>
                </c:pt>
                <c:pt idx="2">
                  <c:v>ABR/MAI/JUN</c:v>
                </c:pt>
              </c:strCache>
            </c:strRef>
          </c:cat>
          <c:val>
            <c:numRef>
              <c:f>'val chat- 22de abril a 20julho'!$F$24:$F$26</c:f>
              <c:numCache>
                <c:formatCode>General</c:formatCode>
                <c:ptCount val="3"/>
                <c:pt idx="0">
                  <c:v>1072</c:v>
                </c:pt>
                <c:pt idx="1">
                  <c:v>1695</c:v>
                </c:pt>
                <c:pt idx="2">
                  <c:v>1367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83-4EB1-B657-E50776E972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81884383"/>
        <c:axId val="615098815"/>
        <c:axId val="0"/>
      </c:bar3DChart>
      <c:catAx>
        <c:axId val="68188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5098815"/>
        <c:crosses val="autoZero"/>
        <c:auto val="1"/>
        <c:lblAlgn val="ctr"/>
        <c:lblOffset val="100"/>
        <c:noMultiLvlLbl val="0"/>
      </c:catAx>
      <c:valAx>
        <c:axId val="6150988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1884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E2201-3631-4414-BD6F-6A28845ED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2924F9-6B6E-45B7-A653-4FED4FF63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BA9DB1-579D-461C-A7EC-CA61E4E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32F56E-DAB2-46F5-B307-6EF406EA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CFC4A2-907C-40D7-8641-277D57E6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00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FFB6C-67B6-47D6-BAAE-20A550E9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73F20B-15FB-42A7-B63F-F344DDB7D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F14A-1706-4676-9445-81DEFBF8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BAF67A-DA8A-4F18-98A0-82D0FF9A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22E323-2579-4D79-A2D9-7C19879B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29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7C60EE-CD4A-4129-AB26-5DB9F6741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0DA0CA-FB1B-473E-ADAC-9D90C43BA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C4A2EF-5C4A-40A4-8D8C-C58C21A3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8A96EF-47AC-4EAD-A4C3-BDBF354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F8B953-E59A-4D37-ABC8-5B75B91A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90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Four columns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"/>
          <p:cNvSpPr/>
          <p:nvPr/>
        </p:nvSpPr>
        <p:spPr>
          <a:xfrm>
            <a:off x="-974" y="6230268"/>
            <a:ext cx="12191777" cy="634077"/>
          </a:xfrm>
          <a:custGeom>
            <a:avLst/>
            <a:gdLst/>
            <a:ahLst/>
            <a:cxnLst/>
            <a:rect l="l" t="t" r="r" b="b"/>
            <a:pathLst>
              <a:path w="285299" h="14838" extrusionOk="0">
                <a:moveTo>
                  <a:pt x="0" y="1"/>
                </a:moveTo>
                <a:lnTo>
                  <a:pt x="0" y="14838"/>
                </a:lnTo>
                <a:lnTo>
                  <a:pt x="285299" y="14838"/>
                </a:lnTo>
                <a:lnTo>
                  <a:pt x="2852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15"/>
          <p:cNvSpPr txBox="1">
            <a:spLocks noGrp="1"/>
          </p:cNvSpPr>
          <p:nvPr>
            <p:ph type="subTitle" idx="1"/>
          </p:nvPr>
        </p:nvSpPr>
        <p:spPr>
          <a:xfrm>
            <a:off x="2707200" y="2356800"/>
            <a:ext cx="22608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7" name="Google Shape;237;p1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subTitle" idx="2"/>
          </p:nvPr>
        </p:nvSpPr>
        <p:spPr>
          <a:xfrm>
            <a:off x="2707200" y="2784000"/>
            <a:ext cx="2260800" cy="11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5"/>
          <p:cNvSpPr txBox="1">
            <a:spLocks noGrp="1"/>
          </p:cNvSpPr>
          <p:nvPr>
            <p:ph type="subTitle" idx="3"/>
          </p:nvPr>
        </p:nvSpPr>
        <p:spPr>
          <a:xfrm>
            <a:off x="7257600" y="2356800"/>
            <a:ext cx="22608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0" name="Google Shape;240;p15"/>
          <p:cNvSpPr txBox="1">
            <a:spLocks noGrp="1"/>
          </p:cNvSpPr>
          <p:nvPr>
            <p:ph type="subTitle" idx="4"/>
          </p:nvPr>
        </p:nvSpPr>
        <p:spPr>
          <a:xfrm>
            <a:off x="7257600" y="2783933"/>
            <a:ext cx="2260800" cy="11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5"/>
          <p:cNvSpPr txBox="1">
            <a:spLocks noGrp="1"/>
          </p:cNvSpPr>
          <p:nvPr>
            <p:ph type="subTitle" idx="5"/>
          </p:nvPr>
        </p:nvSpPr>
        <p:spPr>
          <a:xfrm>
            <a:off x="2707200" y="3916733"/>
            <a:ext cx="22608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2" name="Google Shape;242;p15"/>
          <p:cNvSpPr txBox="1">
            <a:spLocks noGrp="1"/>
          </p:cNvSpPr>
          <p:nvPr>
            <p:ph type="subTitle" idx="6"/>
          </p:nvPr>
        </p:nvSpPr>
        <p:spPr>
          <a:xfrm>
            <a:off x="2707200" y="4343867"/>
            <a:ext cx="2260800" cy="11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5"/>
          <p:cNvSpPr txBox="1">
            <a:spLocks noGrp="1"/>
          </p:cNvSpPr>
          <p:nvPr>
            <p:ph type="subTitle" idx="7"/>
          </p:nvPr>
        </p:nvSpPr>
        <p:spPr>
          <a:xfrm>
            <a:off x="7257600" y="3916733"/>
            <a:ext cx="22608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4" name="Google Shape;244;p15"/>
          <p:cNvSpPr txBox="1">
            <a:spLocks noGrp="1"/>
          </p:cNvSpPr>
          <p:nvPr>
            <p:ph type="subTitle" idx="8"/>
          </p:nvPr>
        </p:nvSpPr>
        <p:spPr>
          <a:xfrm>
            <a:off x="7257600" y="4343867"/>
            <a:ext cx="2260800" cy="11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grpSp>
        <p:nvGrpSpPr>
          <p:cNvPr id="245" name="Google Shape;245;p15"/>
          <p:cNvGrpSpPr/>
          <p:nvPr/>
        </p:nvGrpSpPr>
        <p:grpSpPr>
          <a:xfrm>
            <a:off x="752286" y="4443675"/>
            <a:ext cx="761892" cy="1786595"/>
            <a:chOff x="564214" y="3344581"/>
            <a:chExt cx="571419" cy="1339946"/>
          </a:xfrm>
        </p:grpSpPr>
        <p:sp>
          <p:nvSpPr>
            <p:cNvPr id="246" name="Google Shape;246;p15"/>
            <p:cNvSpPr/>
            <p:nvPr/>
          </p:nvSpPr>
          <p:spPr>
            <a:xfrm>
              <a:off x="732894" y="3344581"/>
              <a:ext cx="402740" cy="986499"/>
            </a:xfrm>
            <a:custGeom>
              <a:avLst/>
              <a:gdLst/>
              <a:ahLst/>
              <a:cxnLst/>
              <a:rect l="l" t="t" r="r" b="b"/>
              <a:pathLst>
                <a:path w="12566" h="30780" extrusionOk="0">
                  <a:moveTo>
                    <a:pt x="4613" y="1"/>
                  </a:moveTo>
                  <a:cubicBezTo>
                    <a:pt x="4455" y="1"/>
                    <a:pt x="4293" y="7"/>
                    <a:pt x="4128" y="20"/>
                  </a:cubicBezTo>
                  <a:cubicBezTo>
                    <a:pt x="2357" y="304"/>
                    <a:pt x="1555" y="2493"/>
                    <a:pt x="1705" y="4297"/>
                  </a:cubicBezTo>
                  <a:cubicBezTo>
                    <a:pt x="1872" y="6085"/>
                    <a:pt x="2607" y="7856"/>
                    <a:pt x="2407" y="9644"/>
                  </a:cubicBezTo>
                  <a:cubicBezTo>
                    <a:pt x="2156" y="11916"/>
                    <a:pt x="435" y="13837"/>
                    <a:pt x="235" y="16127"/>
                  </a:cubicBezTo>
                  <a:cubicBezTo>
                    <a:pt x="1" y="18817"/>
                    <a:pt x="1906" y="21206"/>
                    <a:pt x="2474" y="23846"/>
                  </a:cubicBezTo>
                  <a:cubicBezTo>
                    <a:pt x="2741" y="25116"/>
                    <a:pt x="2708" y="26486"/>
                    <a:pt x="3192" y="27705"/>
                  </a:cubicBezTo>
                  <a:cubicBezTo>
                    <a:pt x="3901" y="29536"/>
                    <a:pt x="5835" y="30779"/>
                    <a:pt x="7774" y="30779"/>
                  </a:cubicBezTo>
                  <a:cubicBezTo>
                    <a:pt x="8030" y="30779"/>
                    <a:pt x="8286" y="30758"/>
                    <a:pt x="8539" y="30713"/>
                  </a:cubicBezTo>
                  <a:cubicBezTo>
                    <a:pt x="10728" y="30312"/>
                    <a:pt x="12482" y="28257"/>
                    <a:pt x="12532" y="26035"/>
                  </a:cubicBezTo>
                  <a:cubicBezTo>
                    <a:pt x="12566" y="23979"/>
                    <a:pt x="11296" y="22025"/>
                    <a:pt x="11446" y="19969"/>
                  </a:cubicBezTo>
                  <a:cubicBezTo>
                    <a:pt x="11563" y="18449"/>
                    <a:pt x="12449" y="16995"/>
                    <a:pt x="12265" y="15492"/>
                  </a:cubicBezTo>
                  <a:cubicBezTo>
                    <a:pt x="12031" y="13687"/>
                    <a:pt x="10360" y="12401"/>
                    <a:pt x="9775" y="10680"/>
                  </a:cubicBezTo>
                  <a:cubicBezTo>
                    <a:pt x="9190" y="8959"/>
                    <a:pt x="9742" y="7071"/>
                    <a:pt x="9541" y="5266"/>
                  </a:cubicBezTo>
                  <a:cubicBezTo>
                    <a:pt x="9192" y="2189"/>
                    <a:pt x="7564" y="1"/>
                    <a:pt x="4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564214" y="3848022"/>
              <a:ext cx="348127" cy="484436"/>
            </a:xfrm>
            <a:custGeom>
              <a:avLst/>
              <a:gdLst/>
              <a:ahLst/>
              <a:cxnLst/>
              <a:rect l="l" t="t" r="r" b="b"/>
              <a:pathLst>
                <a:path w="10862" h="15115" extrusionOk="0">
                  <a:moveTo>
                    <a:pt x="301" y="1"/>
                  </a:moveTo>
                  <a:cubicBezTo>
                    <a:pt x="1" y="3008"/>
                    <a:pt x="1321" y="6534"/>
                    <a:pt x="2874" y="9124"/>
                  </a:cubicBezTo>
                  <a:cubicBezTo>
                    <a:pt x="4428" y="11747"/>
                    <a:pt x="6784" y="13785"/>
                    <a:pt x="9591" y="14971"/>
                  </a:cubicBezTo>
                  <a:cubicBezTo>
                    <a:pt x="9775" y="15049"/>
                    <a:pt x="9981" y="15115"/>
                    <a:pt x="10174" y="15115"/>
                  </a:cubicBezTo>
                  <a:cubicBezTo>
                    <a:pt x="10314" y="15115"/>
                    <a:pt x="10448" y="15080"/>
                    <a:pt x="10560" y="14988"/>
                  </a:cubicBezTo>
                  <a:cubicBezTo>
                    <a:pt x="10778" y="14821"/>
                    <a:pt x="10811" y="14504"/>
                    <a:pt x="10811" y="14220"/>
                  </a:cubicBezTo>
                  <a:cubicBezTo>
                    <a:pt x="10861" y="7670"/>
                    <a:pt x="6567" y="1889"/>
                    <a:pt x="3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5"/>
            <p:cNvSpPr/>
            <p:nvPr/>
          </p:nvSpPr>
          <p:spPr>
            <a:xfrm>
              <a:off x="564214" y="3848022"/>
              <a:ext cx="348127" cy="484436"/>
            </a:xfrm>
            <a:custGeom>
              <a:avLst/>
              <a:gdLst/>
              <a:ahLst/>
              <a:cxnLst/>
              <a:rect l="l" t="t" r="r" b="b"/>
              <a:pathLst>
                <a:path w="10862" h="15115" extrusionOk="0">
                  <a:moveTo>
                    <a:pt x="301" y="1"/>
                  </a:moveTo>
                  <a:cubicBezTo>
                    <a:pt x="1" y="3008"/>
                    <a:pt x="1321" y="6534"/>
                    <a:pt x="2874" y="9124"/>
                  </a:cubicBezTo>
                  <a:cubicBezTo>
                    <a:pt x="4428" y="11747"/>
                    <a:pt x="6784" y="13785"/>
                    <a:pt x="9591" y="14971"/>
                  </a:cubicBezTo>
                  <a:cubicBezTo>
                    <a:pt x="9775" y="15049"/>
                    <a:pt x="9981" y="15115"/>
                    <a:pt x="10174" y="15115"/>
                  </a:cubicBezTo>
                  <a:cubicBezTo>
                    <a:pt x="10314" y="15115"/>
                    <a:pt x="10448" y="15080"/>
                    <a:pt x="10560" y="14988"/>
                  </a:cubicBezTo>
                  <a:cubicBezTo>
                    <a:pt x="10778" y="14821"/>
                    <a:pt x="10811" y="14504"/>
                    <a:pt x="10811" y="14220"/>
                  </a:cubicBezTo>
                  <a:cubicBezTo>
                    <a:pt x="10861" y="7670"/>
                    <a:pt x="6567" y="1889"/>
                    <a:pt x="301" y="1"/>
                  </a:cubicBezTo>
                  <a:close/>
                </a:path>
              </a:pathLst>
            </a:custGeom>
            <a:solidFill>
              <a:schemeClr val="lt1">
                <a:alpha val="272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5"/>
            <p:cNvSpPr/>
            <p:nvPr/>
          </p:nvSpPr>
          <p:spPr>
            <a:xfrm>
              <a:off x="696485" y="4021541"/>
              <a:ext cx="296719" cy="507159"/>
            </a:xfrm>
            <a:custGeom>
              <a:avLst/>
              <a:gdLst/>
              <a:ahLst/>
              <a:cxnLst/>
              <a:rect l="l" t="t" r="r" b="b"/>
              <a:pathLst>
                <a:path w="9258" h="15824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67"/>
                    <a:pt x="67" y="117"/>
                    <a:pt x="118" y="167"/>
                  </a:cubicBezTo>
                  <a:lnTo>
                    <a:pt x="435" y="585"/>
                  </a:lnTo>
                  <a:cubicBezTo>
                    <a:pt x="719" y="953"/>
                    <a:pt x="1120" y="1487"/>
                    <a:pt x="1621" y="2172"/>
                  </a:cubicBezTo>
                  <a:cubicBezTo>
                    <a:pt x="2891" y="3910"/>
                    <a:pt x="4077" y="5731"/>
                    <a:pt x="5180" y="7603"/>
                  </a:cubicBezTo>
                  <a:cubicBezTo>
                    <a:pt x="6266" y="9474"/>
                    <a:pt x="7269" y="11395"/>
                    <a:pt x="8171" y="13367"/>
                  </a:cubicBezTo>
                  <a:cubicBezTo>
                    <a:pt x="8505" y="14119"/>
                    <a:pt x="8773" y="14737"/>
                    <a:pt x="8956" y="15171"/>
                  </a:cubicBezTo>
                  <a:cubicBezTo>
                    <a:pt x="9040" y="15372"/>
                    <a:pt x="9107" y="15539"/>
                    <a:pt x="9174" y="15656"/>
                  </a:cubicBezTo>
                  <a:cubicBezTo>
                    <a:pt x="9190" y="15723"/>
                    <a:pt x="9224" y="15773"/>
                    <a:pt x="9257" y="15823"/>
                  </a:cubicBezTo>
                  <a:cubicBezTo>
                    <a:pt x="9240" y="15773"/>
                    <a:pt x="9224" y="15706"/>
                    <a:pt x="9207" y="15656"/>
                  </a:cubicBezTo>
                  <a:cubicBezTo>
                    <a:pt x="9157" y="15522"/>
                    <a:pt x="9090" y="15355"/>
                    <a:pt x="9023" y="15138"/>
                  </a:cubicBezTo>
                  <a:cubicBezTo>
                    <a:pt x="8856" y="14704"/>
                    <a:pt x="8605" y="14085"/>
                    <a:pt x="8271" y="13317"/>
                  </a:cubicBezTo>
                  <a:cubicBezTo>
                    <a:pt x="7402" y="11329"/>
                    <a:pt x="6417" y="9390"/>
                    <a:pt x="5331" y="7502"/>
                  </a:cubicBezTo>
                  <a:cubicBezTo>
                    <a:pt x="4228" y="5631"/>
                    <a:pt x="3025" y="3827"/>
                    <a:pt x="1705" y="2089"/>
                  </a:cubicBezTo>
                  <a:cubicBezTo>
                    <a:pt x="1204" y="1437"/>
                    <a:pt x="786" y="903"/>
                    <a:pt x="485" y="552"/>
                  </a:cubicBezTo>
                  <a:lnTo>
                    <a:pt x="134" y="134"/>
                  </a:lnTo>
                  <a:cubicBezTo>
                    <a:pt x="101" y="84"/>
                    <a:pt x="51" y="50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5"/>
            <p:cNvSpPr/>
            <p:nvPr/>
          </p:nvSpPr>
          <p:spPr>
            <a:xfrm>
              <a:off x="931027" y="3611333"/>
              <a:ext cx="64292" cy="909867"/>
            </a:xfrm>
            <a:custGeom>
              <a:avLst/>
              <a:gdLst/>
              <a:ahLst/>
              <a:cxnLst/>
              <a:rect l="l" t="t" r="r" b="b"/>
              <a:pathLst>
                <a:path w="2006" h="28389" extrusionOk="0">
                  <a:moveTo>
                    <a:pt x="1" y="1"/>
                  </a:moveTo>
                  <a:cubicBezTo>
                    <a:pt x="1" y="101"/>
                    <a:pt x="1" y="201"/>
                    <a:pt x="1" y="301"/>
                  </a:cubicBezTo>
                  <a:cubicBezTo>
                    <a:pt x="18" y="502"/>
                    <a:pt x="18" y="769"/>
                    <a:pt x="34" y="1120"/>
                  </a:cubicBezTo>
                  <a:cubicBezTo>
                    <a:pt x="68" y="1855"/>
                    <a:pt x="118" y="2891"/>
                    <a:pt x="168" y="4178"/>
                  </a:cubicBezTo>
                  <a:cubicBezTo>
                    <a:pt x="302" y="6734"/>
                    <a:pt x="519" y="10293"/>
                    <a:pt x="786" y="14220"/>
                  </a:cubicBezTo>
                  <a:cubicBezTo>
                    <a:pt x="1070" y="18129"/>
                    <a:pt x="1354" y="21671"/>
                    <a:pt x="1588" y="24245"/>
                  </a:cubicBezTo>
                  <a:cubicBezTo>
                    <a:pt x="1705" y="25514"/>
                    <a:pt x="1805" y="26550"/>
                    <a:pt x="1872" y="27269"/>
                  </a:cubicBezTo>
                  <a:cubicBezTo>
                    <a:pt x="1906" y="27620"/>
                    <a:pt x="1939" y="27904"/>
                    <a:pt x="1956" y="28104"/>
                  </a:cubicBezTo>
                  <a:cubicBezTo>
                    <a:pt x="1973" y="28204"/>
                    <a:pt x="1989" y="28288"/>
                    <a:pt x="2006" y="28388"/>
                  </a:cubicBezTo>
                  <a:cubicBezTo>
                    <a:pt x="2006" y="28288"/>
                    <a:pt x="2006" y="28188"/>
                    <a:pt x="1989" y="28104"/>
                  </a:cubicBezTo>
                  <a:cubicBezTo>
                    <a:pt x="1973" y="27887"/>
                    <a:pt x="1956" y="27620"/>
                    <a:pt x="1939" y="27269"/>
                  </a:cubicBezTo>
                  <a:cubicBezTo>
                    <a:pt x="1889" y="26534"/>
                    <a:pt x="1805" y="25498"/>
                    <a:pt x="1705" y="24228"/>
                  </a:cubicBezTo>
                  <a:cubicBezTo>
                    <a:pt x="1505" y="21671"/>
                    <a:pt x="1237" y="18113"/>
                    <a:pt x="953" y="14203"/>
                  </a:cubicBezTo>
                  <a:cubicBezTo>
                    <a:pt x="686" y="10276"/>
                    <a:pt x="452" y="6734"/>
                    <a:pt x="302" y="4161"/>
                  </a:cubicBezTo>
                  <a:cubicBezTo>
                    <a:pt x="218" y="2891"/>
                    <a:pt x="151" y="1855"/>
                    <a:pt x="101" y="1120"/>
                  </a:cubicBezTo>
                  <a:cubicBezTo>
                    <a:pt x="68" y="769"/>
                    <a:pt x="51" y="502"/>
                    <a:pt x="34" y="301"/>
                  </a:cubicBezTo>
                  <a:cubicBezTo>
                    <a:pt x="34" y="201"/>
                    <a:pt x="18" y="101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5"/>
            <p:cNvSpPr/>
            <p:nvPr/>
          </p:nvSpPr>
          <p:spPr>
            <a:xfrm>
              <a:off x="842697" y="4391558"/>
              <a:ext cx="240984" cy="292969"/>
            </a:xfrm>
            <a:custGeom>
              <a:avLst/>
              <a:gdLst/>
              <a:ahLst/>
              <a:cxnLst/>
              <a:rect l="l" t="t" r="r" b="b"/>
              <a:pathLst>
                <a:path w="7519" h="9141" extrusionOk="0">
                  <a:moveTo>
                    <a:pt x="0" y="1"/>
                  </a:moveTo>
                  <a:lnTo>
                    <a:pt x="301" y="5715"/>
                  </a:lnTo>
                  <a:cubicBezTo>
                    <a:pt x="401" y="7636"/>
                    <a:pt x="1988" y="9140"/>
                    <a:pt x="3910" y="9140"/>
                  </a:cubicBezTo>
                  <a:cubicBezTo>
                    <a:pt x="5898" y="9140"/>
                    <a:pt x="7519" y="7520"/>
                    <a:pt x="7519" y="5531"/>
                  </a:cubicBezTo>
                  <a:lnTo>
                    <a:pt x="75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15"/>
          <p:cNvGrpSpPr/>
          <p:nvPr/>
        </p:nvGrpSpPr>
        <p:grpSpPr>
          <a:xfrm>
            <a:off x="10407883" y="5705503"/>
            <a:ext cx="1363792" cy="526261"/>
            <a:chOff x="7805912" y="4279127"/>
            <a:chExt cx="1022844" cy="394696"/>
          </a:xfrm>
        </p:grpSpPr>
        <p:sp>
          <p:nvSpPr>
            <p:cNvPr id="253" name="Google Shape;253;p15"/>
            <p:cNvSpPr/>
            <p:nvPr/>
          </p:nvSpPr>
          <p:spPr>
            <a:xfrm>
              <a:off x="7846071" y="4365341"/>
              <a:ext cx="949481" cy="308481"/>
            </a:xfrm>
            <a:custGeom>
              <a:avLst/>
              <a:gdLst/>
              <a:ahLst/>
              <a:cxnLst/>
              <a:rect l="l" t="t" r="r" b="b"/>
              <a:pathLst>
                <a:path w="29625" h="9625" extrusionOk="0">
                  <a:moveTo>
                    <a:pt x="1" y="0"/>
                  </a:moveTo>
                  <a:lnTo>
                    <a:pt x="1" y="9624"/>
                  </a:lnTo>
                  <a:lnTo>
                    <a:pt x="29625" y="9624"/>
                  </a:lnTo>
                  <a:lnTo>
                    <a:pt x="2962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15"/>
            <p:cNvSpPr/>
            <p:nvPr/>
          </p:nvSpPr>
          <p:spPr>
            <a:xfrm>
              <a:off x="7805912" y="4279127"/>
              <a:ext cx="1022844" cy="86247"/>
            </a:xfrm>
            <a:custGeom>
              <a:avLst/>
              <a:gdLst/>
              <a:ahLst/>
              <a:cxnLst/>
              <a:rect l="l" t="t" r="r" b="b"/>
              <a:pathLst>
                <a:path w="31914" h="2691" extrusionOk="0">
                  <a:moveTo>
                    <a:pt x="1" y="0"/>
                  </a:moveTo>
                  <a:lnTo>
                    <a:pt x="1" y="2690"/>
                  </a:lnTo>
                  <a:lnTo>
                    <a:pt x="31914" y="2690"/>
                  </a:lnTo>
                  <a:lnTo>
                    <a:pt x="3191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5"/>
            <p:cNvSpPr/>
            <p:nvPr/>
          </p:nvSpPr>
          <p:spPr>
            <a:xfrm>
              <a:off x="8297527" y="4279127"/>
              <a:ext cx="531229" cy="394696"/>
            </a:xfrm>
            <a:custGeom>
              <a:avLst/>
              <a:gdLst/>
              <a:ahLst/>
              <a:cxnLst/>
              <a:rect l="l" t="t" r="r" b="b"/>
              <a:pathLst>
                <a:path w="16575" h="12315" extrusionOk="0">
                  <a:moveTo>
                    <a:pt x="0" y="0"/>
                  </a:moveTo>
                  <a:lnTo>
                    <a:pt x="0" y="2439"/>
                  </a:lnTo>
                  <a:lnTo>
                    <a:pt x="618" y="12314"/>
                  </a:lnTo>
                  <a:lnTo>
                    <a:pt x="15539" y="12314"/>
                  </a:lnTo>
                  <a:lnTo>
                    <a:pt x="15539" y="2690"/>
                  </a:lnTo>
                  <a:lnTo>
                    <a:pt x="16575" y="2690"/>
                  </a:lnTo>
                  <a:lnTo>
                    <a:pt x="1657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5"/>
            <p:cNvSpPr/>
            <p:nvPr/>
          </p:nvSpPr>
          <p:spPr>
            <a:xfrm>
              <a:off x="7978886" y="4415115"/>
              <a:ext cx="192268" cy="46088"/>
            </a:xfrm>
            <a:custGeom>
              <a:avLst/>
              <a:gdLst/>
              <a:ahLst/>
              <a:cxnLst/>
              <a:rect l="l" t="t" r="r" b="b"/>
              <a:pathLst>
                <a:path w="5999" h="1438" extrusionOk="0">
                  <a:moveTo>
                    <a:pt x="0" y="1"/>
                  </a:moveTo>
                  <a:lnTo>
                    <a:pt x="0" y="1438"/>
                  </a:lnTo>
                  <a:lnTo>
                    <a:pt x="5999" y="1438"/>
                  </a:lnTo>
                  <a:lnTo>
                    <a:pt x="599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15"/>
            <p:cNvSpPr/>
            <p:nvPr/>
          </p:nvSpPr>
          <p:spPr>
            <a:xfrm>
              <a:off x="7953726" y="4519566"/>
              <a:ext cx="247426" cy="98009"/>
            </a:xfrm>
            <a:custGeom>
              <a:avLst/>
              <a:gdLst/>
              <a:ahLst/>
              <a:cxnLst/>
              <a:rect l="l" t="t" r="r" b="b"/>
              <a:pathLst>
                <a:path w="7720" h="3058" extrusionOk="0">
                  <a:moveTo>
                    <a:pt x="0" y="0"/>
                  </a:moveTo>
                  <a:lnTo>
                    <a:pt x="0" y="3058"/>
                  </a:lnTo>
                  <a:lnTo>
                    <a:pt x="7720" y="3058"/>
                  </a:lnTo>
                  <a:lnTo>
                    <a:pt x="77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8" name="Google Shape;258;p15"/>
          <p:cNvGrpSpPr/>
          <p:nvPr/>
        </p:nvGrpSpPr>
        <p:grpSpPr>
          <a:xfrm>
            <a:off x="10725324" y="4963887"/>
            <a:ext cx="679801" cy="746167"/>
            <a:chOff x="1203067" y="4113653"/>
            <a:chExt cx="509851" cy="559625"/>
          </a:xfrm>
        </p:grpSpPr>
        <p:sp>
          <p:nvSpPr>
            <p:cNvPr id="259" name="Google Shape;259;p15"/>
            <p:cNvSpPr/>
            <p:nvPr/>
          </p:nvSpPr>
          <p:spPr>
            <a:xfrm>
              <a:off x="1251270" y="4223424"/>
              <a:ext cx="419342" cy="149962"/>
            </a:xfrm>
            <a:custGeom>
              <a:avLst/>
              <a:gdLst/>
              <a:ahLst/>
              <a:cxnLst/>
              <a:rect l="l" t="t" r="r" b="b"/>
              <a:pathLst>
                <a:path w="13084" h="4679" extrusionOk="0">
                  <a:moveTo>
                    <a:pt x="1" y="0"/>
                  </a:moveTo>
                  <a:lnTo>
                    <a:pt x="51" y="3626"/>
                  </a:lnTo>
                  <a:lnTo>
                    <a:pt x="13083" y="4679"/>
                  </a:lnTo>
                  <a:lnTo>
                    <a:pt x="12682" y="11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5"/>
            <p:cNvSpPr/>
            <p:nvPr/>
          </p:nvSpPr>
          <p:spPr>
            <a:xfrm>
              <a:off x="1338574" y="4276435"/>
              <a:ext cx="255983" cy="42338"/>
            </a:xfrm>
            <a:custGeom>
              <a:avLst/>
              <a:gdLst/>
              <a:ahLst/>
              <a:cxnLst/>
              <a:rect l="l" t="t" r="r" b="b"/>
              <a:pathLst>
                <a:path w="7987" h="1321" extrusionOk="0">
                  <a:moveTo>
                    <a:pt x="50" y="0"/>
                  </a:moveTo>
                  <a:lnTo>
                    <a:pt x="0" y="652"/>
                  </a:lnTo>
                  <a:lnTo>
                    <a:pt x="7937" y="1320"/>
                  </a:lnTo>
                  <a:lnTo>
                    <a:pt x="7987" y="66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1204157" y="4113653"/>
              <a:ext cx="416650" cy="142462"/>
            </a:xfrm>
            <a:custGeom>
              <a:avLst/>
              <a:gdLst/>
              <a:ahLst/>
              <a:cxnLst/>
              <a:rect l="l" t="t" r="r" b="b"/>
              <a:pathLst>
                <a:path w="13000" h="4445" extrusionOk="0">
                  <a:moveTo>
                    <a:pt x="0" y="0"/>
                  </a:moveTo>
                  <a:lnTo>
                    <a:pt x="0" y="3609"/>
                  </a:lnTo>
                  <a:lnTo>
                    <a:pt x="13000" y="4445"/>
                  </a:lnTo>
                  <a:lnTo>
                    <a:pt x="13000" y="4445"/>
                  </a:lnTo>
                  <a:lnTo>
                    <a:pt x="12665" y="1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1204157" y="4129165"/>
              <a:ext cx="395753" cy="107688"/>
            </a:xfrm>
            <a:custGeom>
              <a:avLst/>
              <a:gdLst/>
              <a:ahLst/>
              <a:cxnLst/>
              <a:rect l="l" t="t" r="r" b="b"/>
              <a:pathLst>
                <a:path w="12348" h="3360" extrusionOk="0">
                  <a:moveTo>
                    <a:pt x="0" y="1"/>
                  </a:moveTo>
                  <a:lnTo>
                    <a:pt x="0" y="2440"/>
                  </a:lnTo>
                  <a:lnTo>
                    <a:pt x="12348" y="3359"/>
                  </a:lnTo>
                  <a:lnTo>
                    <a:pt x="12131" y="11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1207362" y="4157689"/>
              <a:ext cx="362582" cy="37210"/>
            </a:xfrm>
            <a:custGeom>
              <a:avLst/>
              <a:gdLst/>
              <a:ahLst/>
              <a:cxnLst/>
              <a:rect l="l" t="t" r="r" b="b"/>
              <a:pathLst>
                <a:path w="11313" h="1161" extrusionOk="0">
                  <a:moveTo>
                    <a:pt x="226" y="0"/>
                  </a:moveTo>
                  <a:cubicBezTo>
                    <a:pt x="151" y="0"/>
                    <a:pt x="76" y="5"/>
                    <a:pt x="1" y="13"/>
                  </a:cubicBezTo>
                  <a:cubicBezTo>
                    <a:pt x="134" y="46"/>
                    <a:pt x="285" y="80"/>
                    <a:pt x="435" y="80"/>
                  </a:cubicBezTo>
                  <a:lnTo>
                    <a:pt x="1655" y="230"/>
                  </a:lnTo>
                  <a:cubicBezTo>
                    <a:pt x="2674" y="347"/>
                    <a:pt x="4077" y="514"/>
                    <a:pt x="5648" y="665"/>
                  </a:cubicBezTo>
                  <a:cubicBezTo>
                    <a:pt x="7202" y="832"/>
                    <a:pt x="8622" y="949"/>
                    <a:pt x="9641" y="1049"/>
                  </a:cubicBezTo>
                  <a:lnTo>
                    <a:pt x="10861" y="1132"/>
                  </a:lnTo>
                  <a:cubicBezTo>
                    <a:pt x="10949" y="1152"/>
                    <a:pt x="11037" y="1160"/>
                    <a:pt x="11125" y="1160"/>
                  </a:cubicBezTo>
                  <a:cubicBezTo>
                    <a:pt x="11188" y="1160"/>
                    <a:pt x="11250" y="1156"/>
                    <a:pt x="11312" y="1149"/>
                  </a:cubicBezTo>
                  <a:cubicBezTo>
                    <a:pt x="11162" y="1116"/>
                    <a:pt x="11011" y="1082"/>
                    <a:pt x="10861" y="1066"/>
                  </a:cubicBezTo>
                  <a:lnTo>
                    <a:pt x="9658" y="932"/>
                  </a:lnTo>
                  <a:cubicBezTo>
                    <a:pt x="8639" y="798"/>
                    <a:pt x="7219" y="648"/>
                    <a:pt x="5665" y="497"/>
                  </a:cubicBezTo>
                  <a:cubicBezTo>
                    <a:pt x="4094" y="330"/>
                    <a:pt x="2691" y="197"/>
                    <a:pt x="1655" y="113"/>
                  </a:cubicBezTo>
                  <a:lnTo>
                    <a:pt x="452" y="13"/>
                  </a:lnTo>
                  <a:cubicBezTo>
                    <a:pt x="376" y="5"/>
                    <a:pt x="301" y="0"/>
                    <a:pt x="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1203067" y="4178586"/>
              <a:ext cx="365787" cy="26121"/>
            </a:xfrm>
            <a:custGeom>
              <a:avLst/>
              <a:gdLst/>
              <a:ahLst/>
              <a:cxnLst/>
              <a:rect l="l" t="t" r="r" b="b"/>
              <a:pathLst>
                <a:path w="11413" h="815" extrusionOk="0">
                  <a:moveTo>
                    <a:pt x="226" y="0"/>
                  </a:moveTo>
                  <a:cubicBezTo>
                    <a:pt x="151" y="0"/>
                    <a:pt x="76" y="4"/>
                    <a:pt x="1" y="13"/>
                  </a:cubicBezTo>
                  <a:cubicBezTo>
                    <a:pt x="135" y="46"/>
                    <a:pt x="285" y="63"/>
                    <a:pt x="435" y="79"/>
                  </a:cubicBezTo>
                  <a:lnTo>
                    <a:pt x="1655" y="196"/>
                  </a:lnTo>
                  <a:cubicBezTo>
                    <a:pt x="2691" y="280"/>
                    <a:pt x="4128" y="380"/>
                    <a:pt x="5698" y="497"/>
                  </a:cubicBezTo>
                  <a:cubicBezTo>
                    <a:pt x="7269" y="597"/>
                    <a:pt x="8706" y="698"/>
                    <a:pt x="9742" y="748"/>
                  </a:cubicBezTo>
                  <a:lnTo>
                    <a:pt x="10962" y="815"/>
                  </a:lnTo>
                  <a:lnTo>
                    <a:pt x="11413" y="815"/>
                  </a:lnTo>
                  <a:cubicBezTo>
                    <a:pt x="11262" y="764"/>
                    <a:pt x="11112" y="748"/>
                    <a:pt x="10962" y="748"/>
                  </a:cubicBezTo>
                  <a:lnTo>
                    <a:pt x="9742" y="631"/>
                  </a:lnTo>
                  <a:cubicBezTo>
                    <a:pt x="8706" y="547"/>
                    <a:pt x="7286" y="430"/>
                    <a:pt x="5715" y="330"/>
                  </a:cubicBezTo>
                  <a:cubicBezTo>
                    <a:pt x="4128" y="213"/>
                    <a:pt x="2708" y="130"/>
                    <a:pt x="1672" y="63"/>
                  </a:cubicBezTo>
                  <a:lnTo>
                    <a:pt x="452" y="13"/>
                  </a:lnTo>
                  <a:cubicBezTo>
                    <a:pt x="377" y="4"/>
                    <a:pt x="302" y="0"/>
                    <a:pt x="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1256110" y="4330535"/>
              <a:ext cx="418252" cy="138168"/>
            </a:xfrm>
            <a:custGeom>
              <a:avLst/>
              <a:gdLst/>
              <a:ahLst/>
              <a:cxnLst/>
              <a:rect l="l" t="t" r="r" b="b"/>
              <a:pathLst>
                <a:path w="13050" h="4311" extrusionOk="0">
                  <a:moveTo>
                    <a:pt x="0" y="0"/>
                  </a:moveTo>
                  <a:lnTo>
                    <a:pt x="33" y="3626"/>
                  </a:lnTo>
                  <a:lnTo>
                    <a:pt x="13049" y="4311"/>
                  </a:lnTo>
                  <a:lnTo>
                    <a:pt x="12682" y="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1296268" y="4334798"/>
              <a:ext cx="7532" cy="114098"/>
            </a:xfrm>
            <a:custGeom>
              <a:avLst/>
              <a:gdLst/>
              <a:ahLst/>
              <a:cxnLst/>
              <a:rect l="l" t="t" r="r" b="b"/>
              <a:pathLst>
                <a:path w="235" h="3560" extrusionOk="0">
                  <a:moveTo>
                    <a:pt x="52" y="0"/>
                  </a:moveTo>
                  <a:cubicBezTo>
                    <a:pt x="51" y="0"/>
                    <a:pt x="51" y="1"/>
                    <a:pt x="50" y="1"/>
                  </a:cubicBezTo>
                  <a:cubicBezTo>
                    <a:pt x="0" y="1"/>
                    <a:pt x="0" y="803"/>
                    <a:pt x="34" y="1788"/>
                  </a:cubicBezTo>
                  <a:cubicBezTo>
                    <a:pt x="67" y="2764"/>
                    <a:pt x="132" y="3560"/>
                    <a:pt x="182" y="3560"/>
                  </a:cubicBezTo>
                  <a:cubicBezTo>
                    <a:pt x="183" y="3560"/>
                    <a:pt x="183" y="3560"/>
                    <a:pt x="184" y="3560"/>
                  </a:cubicBezTo>
                  <a:cubicBezTo>
                    <a:pt x="234" y="3560"/>
                    <a:pt x="234" y="2758"/>
                    <a:pt x="201" y="1772"/>
                  </a:cubicBezTo>
                  <a:cubicBezTo>
                    <a:pt x="168" y="796"/>
                    <a:pt x="102" y="0"/>
                    <a:pt x="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1315530" y="4335887"/>
              <a:ext cx="6474" cy="114066"/>
            </a:xfrm>
            <a:custGeom>
              <a:avLst/>
              <a:gdLst/>
              <a:ahLst/>
              <a:cxnLst/>
              <a:rect l="l" t="t" r="r" b="b"/>
              <a:pathLst>
                <a:path w="202" h="3559" extrusionOk="0">
                  <a:moveTo>
                    <a:pt x="68" y="0"/>
                  </a:moveTo>
                  <a:cubicBezTo>
                    <a:pt x="17" y="0"/>
                    <a:pt x="1" y="802"/>
                    <a:pt x="17" y="1788"/>
                  </a:cubicBezTo>
                  <a:cubicBezTo>
                    <a:pt x="34" y="2774"/>
                    <a:pt x="84" y="3559"/>
                    <a:pt x="134" y="3559"/>
                  </a:cubicBezTo>
                  <a:cubicBezTo>
                    <a:pt x="184" y="3559"/>
                    <a:pt x="201" y="2757"/>
                    <a:pt x="184" y="1771"/>
                  </a:cubicBezTo>
                  <a:cubicBezTo>
                    <a:pt x="168" y="802"/>
                    <a:pt x="101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1354631" y="4386751"/>
              <a:ext cx="226017" cy="18781"/>
            </a:xfrm>
            <a:custGeom>
              <a:avLst/>
              <a:gdLst/>
              <a:ahLst/>
              <a:cxnLst/>
              <a:rect l="l" t="t" r="r" b="b"/>
              <a:pathLst>
                <a:path w="7052" h="586" extrusionOk="0">
                  <a:moveTo>
                    <a:pt x="0" y="0"/>
                  </a:moveTo>
                  <a:lnTo>
                    <a:pt x="0" y="0"/>
                  </a:lnTo>
                  <a:cubicBezTo>
                    <a:pt x="1810" y="206"/>
                    <a:pt x="3890" y="333"/>
                    <a:pt x="5815" y="483"/>
                  </a:cubicBezTo>
                  <a:lnTo>
                    <a:pt x="5815" y="483"/>
                  </a:lnTo>
                  <a:lnTo>
                    <a:pt x="0" y="0"/>
                  </a:lnTo>
                  <a:close/>
                  <a:moveTo>
                    <a:pt x="5815" y="483"/>
                  </a:moveTo>
                  <a:lnTo>
                    <a:pt x="7051" y="585"/>
                  </a:lnTo>
                  <a:cubicBezTo>
                    <a:pt x="6650" y="549"/>
                    <a:pt x="6236" y="515"/>
                    <a:pt x="5815" y="4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1354631" y="4386751"/>
              <a:ext cx="226017" cy="19134"/>
            </a:xfrm>
            <a:custGeom>
              <a:avLst/>
              <a:gdLst/>
              <a:ahLst/>
              <a:cxnLst/>
              <a:rect l="l" t="t" r="r" b="b"/>
              <a:pathLst>
                <a:path w="7052" h="597" extrusionOk="0">
                  <a:moveTo>
                    <a:pt x="0" y="0"/>
                  </a:moveTo>
                  <a:cubicBezTo>
                    <a:pt x="335" y="101"/>
                    <a:pt x="669" y="151"/>
                    <a:pt x="1020" y="167"/>
                  </a:cubicBezTo>
                  <a:cubicBezTo>
                    <a:pt x="1655" y="251"/>
                    <a:pt x="2540" y="335"/>
                    <a:pt x="3526" y="401"/>
                  </a:cubicBezTo>
                  <a:cubicBezTo>
                    <a:pt x="4495" y="468"/>
                    <a:pt x="5381" y="535"/>
                    <a:pt x="6015" y="568"/>
                  </a:cubicBezTo>
                  <a:cubicBezTo>
                    <a:pt x="6221" y="588"/>
                    <a:pt x="6427" y="596"/>
                    <a:pt x="6629" y="596"/>
                  </a:cubicBezTo>
                  <a:cubicBezTo>
                    <a:pt x="6772" y="596"/>
                    <a:pt x="6913" y="592"/>
                    <a:pt x="7051" y="585"/>
                  </a:cubicBezTo>
                  <a:cubicBezTo>
                    <a:pt x="6717" y="518"/>
                    <a:pt x="6366" y="468"/>
                    <a:pt x="6032" y="452"/>
                  </a:cubicBezTo>
                  <a:cubicBezTo>
                    <a:pt x="5397" y="385"/>
                    <a:pt x="4512" y="301"/>
                    <a:pt x="3526" y="234"/>
                  </a:cubicBezTo>
                  <a:lnTo>
                    <a:pt x="1036" y="51"/>
                  </a:lnTo>
                  <a:cubicBezTo>
                    <a:pt x="685" y="17"/>
                    <a:pt x="351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5"/>
            <p:cNvSpPr/>
            <p:nvPr/>
          </p:nvSpPr>
          <p:spPr>
            <a:xfrm>
              <a:off x="1603628" y="4361591"/>
              <a:ext cx="8621" cy="103906"/>
            </a:xfrm>
            <a:custGeom>
              <a:avLst/>
              <a:gdLst/>
              <a:ahLst/>
              <a:cxnLst/>
              <a:rect l="l" t="t" r="r" b="b"/>
              <a:pathLst>
                <a:path w="269" h="3242" extrusionOk="0">
                  <a:moveTo>
                    <a:pt x="51" y="0"/>
                  </a:moveTo>
                  <a:cubicBezTo>
                    <a:pt x="1" y="0"/>
                    <a:pt x="1" y="719"/>
                    <a:pt x="51" y="1621"/>
                  </a:cubicBezTo>
                  <a:cubicBezTo>
                    <a:pt x="101" y="2523"/>
                    <a:pt x="168" y="3242"/>
                    <a:pt x="218" y="3242"/>
                  </a:cubicBezTo>
                  <a:cubicBezTo>
                    <a:pt x="268" y="3242"/>
                    <a:pt x="268" y="2506"/>
                    <a:pt x="218" y="1621"/>
                  </a:cubicBezTo>
                  <a:cubicBezTo>
                    <a:pt x="185" y="719"/>
                    <a:pt x="101" y="0"/>
                    <a:pt x="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1623980" y="4362649"/>
              <a:ext cx="12884" cy="103906"/>
            </a:xfrm>
            <a:custGeom>
              <a:avLst/>
              <a:gdLst/>
              <a:ahLst/>
              <a:cxnLst/>
              <a:rect l="l" t="t" r="r" b="b"/>
              <a:pathLst>
                <a:path w="402" h="3242" extrusionOk="0">
                  <a:moveTo>
                    <a:pt x="34" y="1"/>
                  </a:moveTo>
                  <a:cubicBezTo>
                    <a:pt x="1" y="1"/>
                    <a:pt x="34" y="736"/>
                    <a:pt x="118" y="1638"/>
                  </a:cubicBezTo>
                  <a:cubicBezTo>
                    <a:pt x="201" y="2523"/>
                    <a:pt x="318" y="3242"/>
                    <a:pt x="368" y="3242"/>
                  </a:cubicBezTo>
                  <a:cubicBezTo>
                    <a:pt x="402" y="3242"/>
                    <a:pt x="368" y="2507"/>
                    <a:pt x="285" y="1621"/>
                  </a:cubicBezTo>
                  <a:cubicBezTo>
                    <a:pt x="201" y="719"/>
                    <a:pt x="84" y="1"/>
                    <a:pt x="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1414597" y="4413000"/>
              <a:ext cx="115188" cy="5897"/>
            </a:xfrm>
            <a:custGeom>
              <a:avLst/>
              <a:gdLst/>
              <a:ahLst/>
              <a:cxnLst/>
              <a:rect l="l" t="t" r="r" b="b"/>
              <a:pathLst>
                <a:path w="3594" h="184" extrusionOk="0">
                  <a:moveTo>
                    <a:pt x="1" y="0"/>
                  </a:moveTo>
                  <a:lnTo>
                    <a:pt x="1" y="0"/>
                  </a:lnTo>
                  <a:cubicBezTo>
                    <a:pt x="1404" y="100"/>
                    <a:pt x="2474" y="167"/>
                    <a:pt x="3593" y="18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1414597" y="4411846"/>
              <a:ext cx="115188" cy="8269"/>
            </a:xfrm>
            <a:custGeom>
              <a:avLst/>
              <a:gdLst/>
              <a:ahLst/>
              <a:cxnLst/>
              <a:rect l="l" t="t" r="r" b="b"/>
              <a:pathLst>
                <a:path w="3594" h="258" extrusionOk="0">
                  <a:moveTo>
                    <a:pt x="471" y="0"/>
                  </a:moveTo>
                  <a:cubicBezTo>
                    <a:pt x="185" y="0"/>
                    <a:pt x="9" y="13"/>
                    <a:pt x="1" y="36"/>
                  </a:cubicBezTo>
                  <a:cubicBezTo>
                    <a:pt x="1" y="86"/>
                    <a:pt x="803" y="170"/>
                    <a:pt x="1789" y="220"/>
                  </a:cubicBezTo>
                  <a:cubicBezTo>
                    <a:pt x="2281" y="245"/>
                    <a:pt x="2728" y="257"/>
                    <a:pt x="3054" y="257"/>
                  </a:cubicBezTo>
                  <a:cubicBezTo>
                    <a:pt x="3380" y="257"/>
                    <a:pt x="3585" y="245"/>
                    <a:pt x="3593" y="220"/>
                  </a:cubicBezTo>
                  <a:cubicBezTo>
                    <a:pt x="3593" y="186"/>
                    <a:pt x="2791" y="103"/>
                    <a:pt x="1805" y="53"/>
                  </a:cubicBezTo>
                  <a:cubicBezTo>
                    <a:pt x="1277" y="17"/>
                    <a:pt x="801" y="0"/>
                    <a:pt x="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1276974" y="4557577"/>
              <a:ext cx="425239" cy="115700"/>
            </a:xfrm>
            <a:custGeom>
              <a:avLst/>
              <a:gdLst/>
              <a:ahLst/>
              <a:cxnLst/>
              <a:rect l="l" t="t" r="r" b="b"/>
              <a:pathLst>
                <a:path w="13268" h="3610" extrusionOk="0">
                  <a:moveTo>
                    <a:pt x="1" y="0"/>
                  </a:moveTo>
                  <a:lnTo>
                    <a:pt x="235" y="3609"/>
                  </a:lnTo>
                  <a:lnTo>
                    <a:pt x="13267" y="3609"/>
                  </a:lnTo>
                  <a:lnTo>
                    <a:pt x="12733" y="4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1293576" y="4573634"/>
              <a:ext cx="404343" cy="85189"/>
            </a:xfrm>
            <a:custGeom>
              <a:avLst/>
              <a:gdLst/>
              <a:ahLst/>
              <a:cxnLst/>
              <a:rect l="l" t="t" r="r" b="b"/>
              <a:pathLst>
                <a:path w="12616" h="2658" extrusionOk="0">
                  <a:moveTo>
                    <a:pt x="1" y="1"/>
                  </a:moveTo>
                  <a:lnTo>
                    <a:pt x="235" y="2657"/>
                  </a:lnTo>
                  <a:lnTo>
                    <a:pt x="12616" y="2473"/>
                  </a:lnTo>
                  <a:lnTo>
                    <a:pt x="12265" y="23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1291974" y="4444056"/>
              <a:ext cx="420945" cy="129610"/>
            </a:xfrm>
            <a:custGeom>
              <a:avLst/>
              <a:gdLst/>
              <a:ahLst/>
              <a:cxnLst/>
              <a:rect l="l" t="t" r="r" b="b"/>
              <a:pathLst>
                <a:path w="13134" h="4044" extrusionOk="0">
                  <a:moveTo>
                    <a:pt x="0" y="0"/>
                  </a:moveTo>
                  <a:lnTo>
                    <a:pt x="117" y="3609"/>
                  </a:lnTo>
                  <a:lnTo>
                    <a:pt x="13133" y="4044"/>
                  </a:lnTo>
                  <a:lnTo>
                    <a:pt x="12716" y="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1380880" y="4494375"/>
              <a:ext cx="255983" cy="37531"/>
            </a:xfrm>
            <a:custGeom>
              <a:avLst/>
              <a:gdLst/>
              <a:ahLst/>
              <a:cxnLst/>
              <a:rect l="l" t="t" r="r" b="b"/>
              <a:pathLst>
                <a:path w="7987" h="1171" extrusionOk="0">
                  <a:moveTo>
                    <a:pt x="34" y="1"/>
                  </a:moveTo>
                  <a:lnTo>
                    <a:pt x="0" y="652"/>
                  </a:lnTo>
                  <a:lnTo>
                    <a:pt x="7937" y="1170"/>
                  </a:lnTo>
                  <a:lnTo>
                    <a:pt x="7987" y="519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1294666" y="4608441"/>
              <a:ext cx="396298" cy="5929"/>
            </a:xfrm>
            <a:custGeom>
              <a:avLst/>
              <a:gdLst/>
              <a:ahLst/>
              <a:cxnLst/>
              <a:rect l="l" t="t" r="r" b="b"/>
              <a:pathLst>
                <a:path w="12365" h="185" extrusionOk="0">
                  <a:moveTo>
                    <a:pt x="6182" y="1"/>
                  </a:moveTo>
                  <a:cubicBezTo>
                    <a:pt x="4461" y="17"/>
                    <a:pt x="2924" y="34"/>
                    <a:pt x="1805" y="51"/>
                  </a:cubicBezTo>
                  <a:lnTo>
                    <a:pt x="485" y="84"/>
                  </a:lnTo>
                  <a:cubicBezTo>
                    <a:pt x="318" y="84"/>
                    <a:pt x="150" y="84"/>
                    <a:pt x="0" y="118"/>
                  </a:cubicBezTo>
                  <a:cubicBezTo>
                    <a:pt x="150" y="151"/>
                    <a:pt x="318" y="151"/>
                    <a:pt x="485" y="151"/>
                  </a:cubicBezTo>
                  <a:lnTo>
                    <a:pt x="1805" y="168"/>
                  </a:lnTo>
                  <a:cubicBezTo>
                    <a:pt x="2924" y="184"/>
                    <a:pt x="4478" y="184"/>
                    <a:pt x="6182" y="184"/>
                  </a:cubicBezTo>
                  <a:cubicBezTo>
                    <a:pt x="7886" y="168"/>
                    <a:pt x="9424" y="151"/>
                    <a:pt x="10543" y="134"/>
                  </a:cubicBezTo>
                  <a:lnTo>
                    <a:pt x="11880" y="101"/>
                  </a:lnTo>
                  <a:cubicBezTo>
                    <a:pt x="12030" y="101"/>
                    <a:pt x="12197" y="101"/>
                    <a:pt x="12364" y="67"/>
                  </a:cubicBezTo>
                  <a:cubicBezTo>
                    <a:pt x="12197" y="51"/>
                    <a:pt x="12030" y="34"/>
                    <a:pt x="11880" y="34"/>
                  </a:cubicBezTo>
                  <a:lnTo>
                    <a:pt x="10543" y="17"/>
                  </a:lnTo>
                  <a:cubicBezTo>
                    <a:pt x="9424" y="1"/>
                    <a:pt x="7886" y="1"/>
                    <a:pt x="61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1296268" y="4626645"/>
              <a:ext cx="399503" cy="7532"/>
            </a:xfrm>
            <a:custGeom>
              <a:avLst/>
              <a:gdLst/>
              <a:ahLst/>
              <a:cxnLst/>
              <a:rect l="l" t="t" r="r" b="b"/>
              <a:pathLst>
                <a:path w="12465" h="235" extrusionOk="0">
                  <a:moveTo>
                    <a:pt x="501" y="1"/>
                  </a:moveTo>
                  <a:cubicBezTo>
                    <a:pt x="334" y="1"/>
                    <a:pt x="167" y="1"/>
                    <a:pt x="0" y="34"/>
                  </a:cubicBezTo>
                  <a:cubicBezTo>
                    <a:pt x="167" y="68"/>
                    <a:pt x="334" y="68"/>
                    <a:pt x="501" y="68"/>
                  </a:cubicBezTo>
                  <a:lnTo>
                    <a:pt x="1821" y="118"/>
                  </a:lnTo>
                  <a:cubicBezTo>
                    <a:pt x="2958" y="151"/>
                    <a:pt x="4511" y="185"/>
                    <a:pt x="6232" y="201"/>
                  </a:cubicBezTo>
                  <a:cubicBezTo>
                    <a:pt x="7953" y="235"/>
                    <a:pt x="9507" y="235"/>
                    <a:pt x="10627" y="235"/>
                  </a:cubicBezTo>
                  <a:lnTo>
                    <a:pt x="11964" y="235"/>
                  </a:lnTo>
                  <a:cubicBezTo>
                    <a:pt x="12131" y="235"/>
                    <a:pt x="12298" y="235"/>
                    <a:pt x="12465" y="201"/>
                  </a:cubicBezTo>
                  <a:cubicBezTo>
                    <a:pt x="12298" y="168"/>
                    <a:pt x="12131" y="168"/>
                    <a:pt x="11964" y="168"/>
                  </a:cubicBezTo>
                  <a:lnTo>
                    <a:pt x="10627" y="118"/>
                  </a:lnTo>
                  <a:cubicBezTo>
                    <a:pt x="9507" y="84"/>
                    <a:pt x="7953" y="51"/>
                    <a:pt x="6232" y="34"/>
                  </a:cubicBezTo>
                  <a:cubicBezTo>
                    <a:pt x="4511" y="1"/>
                    <a:pt x="2958" y="1"/>
                    <a:pt x="18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0" name="Google Shape;280;p15"/>
          <p:cNvGrpSpPr/>
          <p:nvPr/>
        </p:nvGrpSpPr>
        <p:grpSpPr>
          <a:xfrm>
            <a:off x="1604090" y="5484871"/>
            <a:ext cx="679801" cy="746167"/>
            <a:chOff x="1203067" y="4113653"/>
            <a:chExt cx="509851" cy="559625"/>
          </a:xfrm>
        </p:grpSpPr>
        <p:sp>
          <p:nvSpPr>
            <p:cNvPr id="281" name="Google Shape;281;p15"/>
            <p:cNvSpPr/>
            <p:nvPr/>
          </p:nvSpPr>
          <p:spPr>
            <a:xfrm>
              <a:off x="1251270" y="4223424"/>
              <a:ext cx="419342" cy="149962"/>
            </a:xfrm>
            <a:custGeom>
              <a:avLst/>
              <a:gdLst/>
              <a:ahLst/>
              <a:cxnLst/>
              <a:rect l="l" t="t" r="r" b="b"/>
              <a:pathLst>
                <a:path w="13084" h="4679" extrusionOk="0">
                  <a:moveTo>
                    <a:pt x="1" y="0"/>
                  </a:moveTo>
                  <a:lnTo>
                    <a:pt x="51" y="3626"/>
                  </a:lnTo>
                  <a:lnTo>
                    <a:pt x="13083" y="4679"/>
                  </a:lnTo>
                  <a:lnTo>
                    <a:pt x="12682" y="11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1338574" y="4276435"/>
              <a:ext cx="255983" cy="42338"/>
            </a:xfrm>
            <a:custGeom>
              <a:avLst/>
              <a:gdLst/>
              <a:ahLst/>
              <a:cxnLst/>
              <a:rect l="l" t="t" r="r" b="b"/>
              <a:pathLst>
                <a:path w="7987" h="1321" extrusionOk="0">
                  <a:moveTo>
                    <a:pt x="50" y="0"/>
                  </a:moveTo>
                  <a:lnTo>
                    <a:pt x="0" y="652"/>
                  </a:lnTo>
                  <a:lnTo>
                    <a:pt x="7937" y="1320"/>
                  </a:lnTo>
                  <a:lnTo>
                    <a:pt x="7987" y="66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1204157" y="4113653"/>
              <a:ext cx="416650" cy="142462"/>
            </a:xfrm>
            <a:custGeom>
              <a:avLst/>
              <a:gdLst/>
              <a:ahLst/>
              <a:cxnLst/>
              <a:rect l="l" t="t" r="r" b="b"/>
              <a:pathLst>
                <a:path w="13000" h="4445" extrusionOk="0">
                  <a:moveTo>
                    <a:pt x="0" y="0"/>
                  </a:moveTo>
                  <a:lnTo>
                    <a:pt x="0" y="3609"/>
                  </a:lnTo>
                  <a:lnTo>
                    <a:pt x="13000" y="4445"/>
                  </a:lnTo>
                  <a:lnTo>
                    <a:pt x="13000" y="4445"/>
                  </a:lnTo>
                  <a:lnTo>
                    <a:pt x="12665" y="1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1204157" y="4129165"/>
              <a:ext cx="395753" cy="107688"/>
            </a:xfrm>
            <a:custGeom>
              <a:avLst/>
              <a:gdLst/>
              <a:ahLst/>
              <a:cxnLst/>
              <a:rect l="l" t="t" r="r" b="b"/>
              <a:pathLst>
                <a:path w="12348" h="3360" extrusionOk="0">
                  <a:moveTo>
                    <a:pt x="0" y="1"/>
                  </a:moveTo>
                  <a:lnTo>
                    <a:pt x="0" y="2440"/>
                  </a:lnTo>
                  <a:lnTo>
                    <a:pt x="12348" y="3359"/>
                  </a:lnTo>
                  <a:lnTo>
                    <a:pt x="12131" y="11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1207362" y="4157689"/>
              <a:ext cx="362582" cy="37210"/>
            </a:xfrm>
            <a:custGeom>
              <a:avLst/>
              <a:gdLst/>
              <a:ahLst/>
              <a:cxnLst/>
              <a:rect l="l" t="t" r="r" b="b"/>
              <a:pathLst>
                <a:path w="11313" h="1161" extrusionOk="0">
                  <a:moveTo>
                    <a:pt x="226" y="0"/>
                  </a:moveTo>
                  <a:cubicBezTo>
                    <a:pt x="151" y="0"/>
                    <a:pt x="76" y="5"/>
                    <a:pt x="1" y="13"/>
                  </a:cubicBezTo>
                  <a:cubicBezTo>
                    <a:pt x="134" y="46"/>
                    <a:pt x="285" y="80"/>
                    <a:pt x="435" y="80"/>
                  </a:cubicBezTo>
                  <a:lnTo>
                    <a:pt x="1655" y="230"/>
                  </a:lnTo>
                  <a:cubicBezTo>
                    <a:pt x="2674" y="347"/>
                    <a:pt x="4077" y="514"/>
                    <a:pt x="5648" y="665"/>
                  </a:cubicBezTo>
                  <a:cubicBezTo>
                    <a:pt x="7202" y="832"/>
                    <a:pt x="8622" y="949"/>
                    <a:pt x="9641" y="1049"/>
                  </a:cubicBezTo>
                  <a:lnTo>
                    <a:pt x="10861" y="1132"/>
                  </a:lnTo>
                  <a:cubicBezTo>
                    <a:pt x="10949" y="1152"/>
                    <a:pt x="11037" y="1160"/>
                    <a:pt x="11125" y="1160"/>
                  </a:cubicBezTo>
                  <a:cubicBezTo>
                    <a:pt x="11188" y="1160"/>
                    <a:pt x="11250" y="1156"/>
                    <a:pt x="11312" y="1149"/>
                  </a:cubicBezTo>
                  <a:cubicBezTo>
                    <a:pt x="11162" y="1116"/>
                    <a:pt x="11011" y="1082"/>
                    <a:pt x="10861" y="1066"/>
                  </a:cubicBezTo>
                  <a:lnTo>
                    <a:pt x="9658" y="932"/>
                  </a:lnTo>
                  <a:cubicBezTo>
                    <a:pt x="8639" y="798"/>
                    <a:pt x="7219" y="648"/>
                    <a:pt x="5665" y="497"/>
                  </a:cubicBezTo>
                  <a:cubicBezTo>
                    <a:pt x="4094" y="330"/>
                    <a:pt x="2691" y="197"/>
                    <a:pt x="1655" y="113"/>
                  </a:cubicBezTo>
                  <a:lnTo>
                    <a:pt x="452" y="13"/>
                  </a:lnTo>
                  <a:cubicBezTo>
                    <a:pt x="376" y="5"/>
                    <a:pt x="301" y="0"/>
                    <a:pt x="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1203067" y="4178586"/>
              <a:ext cx="365787" cy="26121"/>
            </a:xfrm>
            <a:custGeom>
              <a:avLst/>
              <a:gdLst/>
              <a:ahLst/>
              <a:cxnLst/>
              <a:rect l="l" t="t" r="r" b="b"/>
              <a:pathLst>
                <a:path w="11413" h="815" extrusionOk="0">
                  <a:moveTo>
                    <a:pt x="226" y="0"/>
                  </a:moveTo>
                  <a:cubicBezTo>
                    <a:pt x="151" y="0"/>
                    <a:pt x="76" y="4"/>
                    <a:pt x="1" y="13"/>
                  </a:cubicBezTo>
                  <a:cubicBezTo>
                    <a:pt x="135" y="46"/>
                    <a:pt x="285" y="63"/>
                    <a:pt x="435" y="79"/>
                  </a:cubicBezTo>
                  <a:lnTo>
                    <a:pt x="1655" y="196"/>
                  </a:lnTo>
                  <a:cubicBezTo>
                    <a:pt x="2691" y="280"/>
                    <a:pt x="4128" y="380"/>
                    <a:pt x="5698" y="497"/>
                  </a:cubicBezTo>
                  <a:cubicBezTo>
                    <a:pt x="7269" y="597"/>
                    <a:pt x="8706" y="698"/>
                    <a:pt x="9742" y="748"/>
                  </a:cubicBezTo>
                  <a:lnTo>
                    <a:pt x="10962" y="815"/>
                  </a:lnTo>
                  <a:lnTo>
                    <a:pt x="11413" y="815"/>
                  </a:lnTo>
                  <a:cubicBezTo>
                    <a:pt x="11262" y="764"/>
                    <a:pt x="11112" y="748"/>
                    <a:pt x="10962" y="748"/>
                  </a:cubicBezTo>
                  <a:lnTo>
                    <a:pt x="9742" y="631"/>
                  </a:lnTo>
                  <a:cubicBezTo>
                    <a:pt x="8706" y="547"/>
                    <a:pt x="7286" y="430"/>
                    <a:pt x="5715" y="330"/>
                  </a:cubicBezTo>
                  <a:cubicBezTo>
                    <a:pt x="4128" y="213"/>
                    <a:pt x="2708" y="130"/>
                    <a:pt x="1672" y="63"/>
                  </a:cubicBezTo>
                  <a:lnTo>
                    <a:pt x="452" y="13"/>
                  </a:lnTo>
                  <a:cubicBezTo>
                    <a:pt x="377" y="4"/>
                    <a:pt x="302" y="0"/>
                    <a:pt x="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1256110" y="4330535"/>
              <a:ext cx="418252" cy="138168"/>
            </a:xfrm>
            <a:custGeom>
              <a:avLst/>
              <a:gdLst/>
              <a:ahLst/>
              <a:cxnLst/>
              <a:rect l="l" t="t" r="r" b="b"/>
              <a:pathLst>
                <a:path w="13050" h="4311" extrusionOk="0">
                  <a:moveTo>
                    <a:pt x="0" y="0"/>
                  </a:moveTo>
                  <a:lnTo>
                    <a:pt x="33" y="3626"/>
                  </a:lnTo>
                  <a:lnTo>
                    <a:pt x="13049" y="4311"/>
                  </a:lnTo>
                  <a:lnTo>
                    <a:pt x="12682" y="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1296268" y="4334798"/>
              <a:ext cx="7532" cy="114098"/>
            </a:xfrm>
            <a:custGeom>
              <a:avLst/>
              <a:gdLst/>
              <a:ahLst/>
              <a:cxnLst/>
              <a:rect l="l" t="t" r="r" b="b"/>
              <a:pathLst>
                <a:path w="235" h="3560" extrusionOk="0">
                  <a:moveTo>
                    <a:pt x="52" y="0"/>
                  </a:moveTo>
                  <a:cubicBezTo>
                    <a:pt x="51" y="0"/>
                    <a:pt x="51" y="1"/>
                    <a:pt x="50" y="1"/>
                  </a:cubicBezTo>
                  <a:cubicBezTo>
                    <a:pt x="0" y="1"/>
                    <a:pt x="0" y="803"/>
                    <a:pt x="34" y="1788"/>
                  </a:cubicBezTo>
                  <a:cubicBezTo>
                    <a:pt x="67" y="2764"/>
                    <a:pt x="132" y="3560"/>
                    <a:pt x="182" y="3560"/>
                  </a:cubicBezTo>
                  <a:cubicBezTo>
                    <a:pt x="183" y="3560"/>
                    <a:pt x="183" y="3560"/>
                    <a:pt x="184" y="3560"/>
                  </a:cubicBezTo>
                  <a:cubicBezTo>
                    <a:pt x="234" y="3560"/>
                    <a:pt x="234" y="2758"/>
                    <a:pt x="201" y="1772"/>
                  </a:cubicBezTo>
                  <a:cubicBezTo>
                    <a:pt x="168" y="796"/>
                    <a:pt x="102" y="0"/>
                    <a:pt x="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1315530" y="4335887"/>
              <a:ext cx="6474" cy="114066"/>
            </a:xfrm>
            <a:custGeom>
              <a:avLst/>
              <a:gdLst/>
              <a:ahLst/>
              <a:cxnLst/>
              <a:rect l="l" t="t" r="r" b="b"/>
              <a:pathLst>
                <a:path w="202" h="3559" extrusionOk="0">
                  <a:moveTo>
                    <a:pt x="68" y="0"/>
                  </a:moveTo>
                  <a:cubicBezTo>
                    <a:pt x="17" y="0"/>
                    <a:pt x="1" y="802"/>
                    <a:pt x="17" y="1788"/>
                  </a:cubicBezTo>
                  <a:cubicBezTo>
                    <a:pt x="34" y="2774"/>
                    <a:pt x="84" y="3559"/>
                    <a:pt x="134" y="3559"/>
                  </a:cubicBezTo>
                  <a:cubicBezTo>
                    <a:pt x="184" y="3559"/>
                    <a:pt x="201" y="2757"/>
                    <a:pt x="184" y="1771"/>
                  </a:cubicBezTo>
                  <a:cubicBezTo>
                    <a:pt x="168" y="802"/>
                    <a:pt x="101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1354631" y="4386751"/>
              <a:ext cx="226017" cy="18781"/>
            </a:xfrm>
            <a:custGeom>
              <a:avLst/>
              <a:gdLst/>
              <a:ahLst/>
              <a:cxnLst/>
              <a:rect l="l" t="t" r="r" b="b"/>
              <a:pathLst>
                <a:path w="7052" h="586" extrusionOk="0">
                  <a:moveTo>
                    <a:pt x="0" y="0"/>
                  </a:moveTo>
                  <a:lnTo>
                    <a:pt x="0" y="0"/>
                  </a:lnTo>
                  <a:cubicBezTo>
                    <a:pt x="1810" y="206"/>
                    <a:pt x="3890" y="333"/>
                    <a:pt x="5815" y="483"/>
                  </a:cubicBezTo>
                  <a:lnTo>
                    <a:pt x="5815" y="483"/>
                  </a:lnTo>
                  <a:lnTo>
                    <a:pt x="0" y="0"/>
                  </a:lnTo>
                  <a:close/>
                  <a:moveTo>
                    <a:pt x="5815" y="483"/>
                  </a:moveTo>
                  <a:lnTo>
                    <a:pt x="7051" y="585"/>
                  </a:lnTo>
                  <a:cubicBezTo>
                    <a:pt x="6650" y="549"/>
                    <a:pt x="6236" y="515"/>
                    <a:pt x="5815" y="4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1354631" y="4386751"/>
              <a:ext cx="226017" cy="19134"/>
            </a:xfrm>
            <a:custGeom>
              <a:avLst/>
              <a:gdLst/>
              <a:ahLst/>
              <a:cxnLst/>
              <a:rect l="l" t="t" r="r" b="b"/>
              <a:pathLst>
                <a:path w="7052" h="597" extrusionOk="0">
                  <a:moveTo>
                    <a:pt x="0" y="0"/>
                  </a:moveTo>
                  <a:cubicBezTo>
                    <a:pt x="335" y="101"/>
                    <a:pt x="669" y="151"/>
                    <a:pt x="1020" y="167"/>
                  </a:cubicBezTo>
                  <a:cubicBezTo>
                    <a:pt x="1655" y="251"/>
                    <a:pt x="2540" y="335"/>
                    <a:pt x="3526" y="401"/>
                  </a:cubicBezTo>
                  <a:cubicBezTo>
                    <a:pt x="4495" y="468"/>
                    <a:pt x="5381" y="535"/>
                    <a:pt x="6015" y="568"/>
                  </a:cubicBezTo>
                  <a:cubicBezTo>
                    <a:pt x="6221" y="588"/>
                    <a:pt x="6427" y="596"/>
                    <a:pt x="6629" y="596"/>
                  </a:cubicBezTo>
                  <a:cubicBezTo>
                    <a:pt x="6772" y="596"/>
                    <a:pt x="6913" y="592"/>
                    <a:pt x="7051" y="585"/>
                  </a:cubicBezTo>
                  <a:cubicBezTo>
                    <a:pt x="6717" y="518"/>
                    <a:pt x="6366" y="468"/>
                    <a:pt x="6032" y="452"/>
                  </a:cubicBezTo>
                  <a:cubicBezTo>
                    <a:pt x="5397" y="385"/>
                    <a:pt x="4512" y="301"/>
                    <a:pt x="3526" y="234"/>
                  </a:cubicBezTo>
                  <a:lnTo>
                    <a:pt x="1036" y="51"/>
                  </a:lnTo>
                  <a:cubicBezTo>
                    <a:pt x="685" y="17"/>
                    <a:pt x="351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1603628" y="4361591"/>
              <a:ext cx="8621" cy="103906"/>
            </a:xfrm>
            <a:custGeom>
              <a:avLst/>
              <a:gdLst/>
              <a:ahLst/>
              <a:cxnLst/>
              <a:rect l="l" t="t" r="r" b="b"/>
              <a:pathLst>
                <a:path w="269" h="3242" extrusionOk="0">
                  <a:moveTo>
                    <a:pt x="51" y="0"/>
                  </a:moveTo>
                  <a:cubicBezTo>
                    <a:pt x="1" y="0"/>
                    <a:pt x="1" y="719"/>
                    <a:pt x="51" y="1621"/>
                  </a:cubicBezTo>
                  <a:cubicBezTo>
                    <a:pt x="101" y="2523"/>
                    <a:pt x="168" y="3242"/>
                    <a:pt x="218" y="3242"/>
                  </a:cubicBezTo>
                  <a:cubicBezTo>
                    <a:pt x="268" y="3242"/>
                    <a:pt x="268" y="2506"/>
                    <a:pt x="218" y="1621"/>
                  </a:cubicBezTo>
                  <a:cubicBezTo>
                    <a:pt x="185" y="719"/>
                    <a:pt x="101" y="0"/>
                    <a:pt x="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1623980" y="4362649"/>
              <a:ext cx="12884" cy="103906"/>
            </a:xfrm>
            <a:custGeom>
              <a:avLst/>
              <a:gdLst/>
              <a:ahLst/>
              <a:cxnLst/>
              <a:rect l="l" t="t" r="r" b="b"/>
              <a:pathLst>
                <a:path w="402" h="3242" extrusionOk="0">
                  <a:moveTo>
                    <a:pt x="34" y="1"/>
                  </a:moveTo>
                  <a:cubicBezTo>
                    <a:pt x="1" y="1"/>
                    <a:pt x="34" y="736"/>
                    <a:pt x="118" y="1638"/>
                  </a:cubicBezTo>
                  <a:cubicBezTo>
                    <a:pt x="201" y="2523"/>
                    <a:pt x="318" y="3242"/>
                    <a:pt x="368" y="3242"/>
                  </a:cubicBezTo>
                  <a:cubicBezTo>
                    <a:pt x="402" y="3242"/>
                    <a:pt x="368" y="2507"/>
                    <a:pt x="285" y="1621"/>
                  </a:cubicBezTo>
                  <a:cubicBezTo>
                    <a:pt x="201" y="719"/>
                    <a:pt x="84" y="1"/>
                    <a:pt x="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1414597" y="4413000"/>
              <a:ext cx="115188" cy="5897"/>
            </a:xfrm>
            <a:custGeom>
              <a:avLst/>
              <a:gdLst/>
              <a:ahLst/>
              <a:cxnLst/>
              <a:rect l="l" t="t" r="r" b="b"/>
              <a:pathLst>
                <a:path w="3594" h="184" extrusionOk="0">
                  <a:moveTo>
                    <a:pt x="1" y="0"/>
                  </a:moveTo>
                  <a:lnTo>
                    <a:pt x="1" y="0"/>
                  </a:lnTo>
                  <a:cubicBezTo>
                    <a:pt x="1404" y="100"/>
                    <a:pt x="2474" y="167"/>
                    <a:pt x="3593" y="18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1414597" y="4411846"/>
              <a:ext cx="115188" cy="8269"/>
            </a:xfrm>
            <a:custGeom>
              <a:avLst/>
              <a:gdLst/>
              <a:ahLst/>
              <a:cxnLst/>
              <a:rect l="l" t="t" r="r" b="b"/>
              <a:pathLst>
                <a:path w="3594" h="258" extrusionOk="0">
                  <a:moveTo>
                    <a:pt x="471" y="0"/>
                  </a:moveTo>
                  <a:cubicBezTo>
                    <a:pt x="185" y="0"/>
                    <a:pt x="9" y="13"/>
                    <a:pt x="1" y="36"/>
                  </a:cubicBezTo>
                  <a:cubicBezTo>
                    <a:pt x="1" y="86"/>
                    <a:pt x="803" y="170"/>
                    <a:pt x="1789" y="220"/>
                  </a:cubicBezTo>
                  <a:cubicBezTo>
                    <a:pt x="2281" y="245"/>
                    <a:pt x="2728" y="257"/>
                    <a:pt x="3054" y="257"/>
                  </a:cubicBezTo>
                  <a:cubicBezTo>
                    <a:pt x="3380" y="257"/>
                    <a:pt x="3585" y="245"/>
                    <a:pt x="3593" y="220"/>
                  </a:cubicBezTo>
                  <a:cubicBezTo>
                    <a:pt x="3593" y="186"/>
                    <a:pt x="2791" y="103"/>
                    <a:pt x="1805" y="53"/>
                  </a:cubicBezTo>
                  <a:cubicBezTo>
                    <a:pt x="1277" y="17"/>
                    <a:pt x="801" y="0"/>
                    <a:pt x="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1276974" y="4557577"/>
              <a:ext cx="425239" cy="115700"/>
            </a:xfrm>
            <a:custGeom>
              <a:avLst/>
              <a:gdLst/>
              <a:ahLst/>
              <a:cxnLst/>
              <a:rect l="l" t="t" r="r" b="b"/>
              <a:pathLst>
                <a:path w="13268" h="3610" extrusionOk="0">
                  <a:moveTo>
                    <a:pt x="1" y="0"/>
                  </a:moveTo>
                  <a:lnTo>
                    <a:pt x="235" y="3609"/>
                  </a:lnTo>
                  <a:lnTo>
                    <a:pt x="13267" y="3609"/>
                  </a:lnTo>
                  <a:lnTo>
                    <a:pt x="12733" y="4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1293576" y="4573634"/>
              <a:ext cx="404343" cy="85189"/>
            </a:xfrm>
            <a:custGeom>
              <a:avLst/>
              <a:gdLst/>
              <a:ahLst/>
              <a:cxnLst/>
              <a:rect l="l" t="t" r="r" b="b"/>
              <a:pathLst>
                <a:path w="12616" h="2658" extrusionOk="0">
                  <a:moveTo>
                    <a:pt x="1" y="1"/>
                  </a:moveTo>
                  <a:lnTo>
                    <a:pt x="235" y="2657"/>
                  </a:lnTo>
                  <a:lnTo>
                    <a:pt x="12616" y="2473"/>
                  </a:lnTo>
                  <a:lnTo>
                    <a:pt x="12265" y="23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1291974" y="4444056"/>
              <a:ext cx="420945" cy="129610"/>
            </a:xfrm>
            <a:custGeom>
              <a:avLst/>
              <a:gdLst/>
              <a:ahLst/>
              <a:cxnLst/>
              <a:rect l="l" t="t" r="r" b="b"/>
              <a:pathLst>
                <a:path w="13134" h="4044" extrusionOk="0">
                  <a:moveTo>
                    <a:pt x="0" y="0"/>
                  </a:moveTo>
                  <a:lnTo>
                    <a:pt x="117" y="3609"/>
                  </a:lnTo>
                  <a:lnTo>
                    <a:pt x="13133" y="4044"/>
                  </a:lnTo>
                  <a:lnTo>
                    <a:pt x="12716" y="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1380880" y="4494375"/>
              <a:ext cx="255983" cy="37531"/>
            </a:xfrm>
            <a:custGeom>
              <a:avLst/>
              <a:gdLst/>
              <a:ahLst/>
              <a:cxnLst/>
              <a:rect l="l" t="t" r="r" b="b"/>
              <a:pathLst>
                <a:path w="7987" h="1171" extrusionOk="0">
                  <a:moveTo>
                    <a:pt x="34" y="1"/>
                  </a:moveTo>
                  <a:lnTo>
                    <a:pt x="0" y="652"/>
                  </a:lnTo>
                  <a:lnTo>
                    <a:pt x="7937" y="1170"/>
                  </a:lnTo>
                  <a:lnTo>
                    <a:pt x="7987" y="519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1294666" y="4608441"/>
              <a:ext cx="396298" cy="5929"/>
            </a:xfrm>
            <a:custGeom>
              <a:avLst/>
              <a:gdLst/>
              <a:ahLst/>
              <a:cxnLst/>
              <a:rect l="l" t="t" r="r" b="b"/>
              <a:pathLst>
                <a:path w="12365" h="185" extrusionOk="0">
                  <a:moveTo>
                    <a:pt x="6182" y="1"/>
                  </a:moveTo>
                  <a:cubicBezTo>
                    <a:pt x="4461" y="17"/>
                    <a:pt x="2924" y="34"/>
                    <a:pt x="1805" y="51"/>
                  </a:cubicBezTo>
                  <a:lnTo>
                    <a:pt x="485" y="84"/>
                  </a:lnTo>
                  <a:cubicBezTo>
                    <a:pt x="318" y="84"/>
                    <a:pt x="150" y="84"/>
                    <a:pt x="0" y="118"/>
                  </a:cubicBezTo>
                  <a:cubicBezTo>
                    <a:pt x="150" y="151"/>
                    <a:pt x="318" y="151"/>
                    <a:pt x="485" y="151"/>
                  </a:cubicBezTo>
                  <a:lnTo>
                    <a:pt x="1805" y="168"/>
                  </a:lnTo>
                  <a:cubicBezTo>
                    <a:pt x="2924" y="184"/>
                    <a:pt x="4478" y="184"/>
                    <a:pt x="6182" y="184"/>
                  </a:cubicBezTo>
                  <a:cubicBezTo>
                    <a:pt x="7886" y="168"/>
                    <a:pt x="9424" y="151"/>
                    <a:pt x="10543" y="134"/>
                  </a:cubicBezTo>
                  <a:lnTo>
                    <a:pt x="11880" y="101"/>
                  </a:lnTo>
                  <a:cubicBezTo>
                    <a:pt x="12030" y="101"/>
                    <a:pt x="12197" y="101"/>
                    <a:pt x="12364" y="67"/>
                  </a:cubicBezTo>
                  <a:cubicBezTo>
                    <a:pt x="12197" y="51"/>
                    <a:pt x="12030" y="34"/>
                    <a:pt x="11880" y="34"/>
                  </a:cubicBezTo>
                  <a:lnTo>
                    <a:pt x="10543" y="17"/>
                  </a:lnTo>
                  <a:cubicBezTo>
                    <a:pt x="9424" y="1"/>
                    <a:pt x="7886" y="1"/>
                    <a:pt x="61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1296268" y="4626645"/>
              <a:ext cx="399503" cy="7532"/>
            </a:xfrm>
            <a:custGeom>
              <a:avLst/>
              <a:gdLst/>
              <a:ahLst/>
              <a:cxnLst/>
              <a:rect l="l" t="t" r="r" b="b"/>
              <a:pathLst>
                <a:path w="12465" h="235" extrusionOk="0">
                  <a:moveTo>
                    <a:pt x="501" y="1"/>
                  </a:moveTo>
                  <a:cubicBezTo>
                    <a:pt x="334" y="1"/>
                    <a:pt x="167" y="1"/>
                    <a:pt x="0" y="34"/>
                  </a:cubicBezTo>
                  <a:cubicBezTo>
                    <a:pt x="167" y="68"/>
                    <a:pt x="334" y="68"/>
                    <a:pt x="501" y="68"/>
                  </a:cubicBezTo>
                  <a:lnTo>
                    <a:pt x="1821" y="118"/>
                  </a:lnTo>
                  <a:cubicBezTo>
                    <a:pt x="2958" y="151"/>
                    <a:pt x="4511" y="185"/>
                    <a:pt x="6232" y="201"/>
                  </a:cubicBezTo>
                  <a:cubicBezTo>
                    <a:pt x="7953" y="235"/>
                    <a:pt x="9507" y="235"/>
                    <a:pt x="10627" y="235"/>
                  </a:cubicBezTo>
                  <a:lnTo>
                    <a:pt x="11964" y="235"/>
                  </a:lnTo>
                  <a:cubicBezTo>
                    <a:pt x="12131" y="235"/>
                    <a:pt x="12298" y="235"/>
                    <a:pt x="12465" y="201"/>
                  </a:cubicBezTo>
                  <a:cubicBezTo>
                    <a:pt x="12298" y="168"/>
                    <a:pt x="12131" y="168"/>
                    <a:pt x="11964" y="168"/>
                  </a:cubicBezTo>
                  <a:lnTo>
                    <a:pt x="10627" y="118"/>
                  </a:lnTo>
                  <a:cubicBezTo>
                    <a:pt x="9507" y="84"/>
                    <a:pt x="7953" y="51"/>
                    <a:pt x="6232" y="34"/>
                  </a:cubicBezTo>
                  <a:cubicBezTo>
                    <a:pt x="4511" y="1"/>
                    <a:pt x="2958" y="1"/>
                    <a:pt x="18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1808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35BEB-A749-40C5-9F4A-03502F0F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F2D936-DD63-470E-9B1F-9F5D613A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9C4BD9-1511-4B78-9F34-E2C5A9C0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569227-F7A7-4883-8F20-D0007F83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9361C7-65E3-4A93-BD08-EE6B716E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8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2046B-C4A9-46BE-A923-EBF54E0D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794B61-9581-4E2F-B363-8592047D2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F5D82B-D0F1-41E1-9EA6-9790F7B7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7F5FE1-4953-461A-BCCF-F2A262FE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792F65-9B81-4F7F-B543-2F78A0AF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5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5EBAB-C3B1-4A5C-9AB0-177EEE6C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902D04-22D9-4133-BD46-3D21F9AC7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FBC23C-3DFD-4872-BECA-B5A75BA90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E48F71-A775-43BD-A320-B1AC79C0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2278CC-76FA-43E8-BD39-079BE940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3E2032-EFCC-404F-AD6F-511BF8CE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4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1BCE7-A16C-4693-BF99-27215AC7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AF25C5-6A4C-465E-8ABD-DD3D059FA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74159E-EC8E-4CC3-BC21-400528EB9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124717-1A08-44B3-9905-37246F1B9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585B82-F69F-43AC-9E83-ED2C6A93B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D3E176C-3F72-417C-BD90-C7393CB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402977-E8F2-4EB4-8B4A-B9B17737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2243CFF-B723-44DB-AB9F-EB38FB2B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43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6C81B-19E7-453A-8C74-3195876F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80DED4-EBFC-480D-97AC-DD9E18B6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3C83DE-986C-468A-8924-84735D09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2CC723D-CDF5-40BB-BC1B-560894DB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7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F0560B-E548-4763-94E0-3BE020BA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A6BFEE-DC5E-432D-8117-BA245CA7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7A0BBC-1BF1-48A6-9300-893F0796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12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7A422-6783-4A61-90CF-3A5ABDFB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DAA633-5892-4B27-991A-8C396AFE8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8E5E24-7C08-4E7C-9F08-BEF5D45B3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10DB5D-2A95-43CC-A6BD-2D5B9F1B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DB0810-08E1-4D4F-8457-A99DDF37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488303-0595-45FA-ACA2-B81102FA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84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CAA55-1D1C-420C-9B36-05630E063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9C40CA-9EFA-4D78-9724-FB82A5FD4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67AB40-31DD-4E97-AA83-46F38ECD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38154D-BFAF-44BB-8466-F0A4340B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5A04DD-1A6C-49D8-B763-0E2C4AA4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AC07C8-B911-4DB2-9E48-35FA41FD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16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5BEC708-2AD9-4D90-B71B-34925CCC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961695-76B1-4142-BC01-9070EB59A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AF2F24-7E04-4B9A-9DE5-3BB3CF82D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B3E5-4DBF-49E0-9372-E5201167C93C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98D078-2BB1-4A07-B4A1-A20F7CD90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8504AA-BAAA-441E-BEF6-5391188E1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CAA3-737E-4B85-9EF5-036127F36A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8F270-0F56-4154-AE85-84EDA3892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54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ATENDIMENTO VIRTUAL</a:t>
            </a:r>
            <a:br>
              <a:rPr lang="pt-BR" b="1" dirty="0">
                <a:solidFill>
                  <a:srgbClr val="0070C0"/>
                </a:solidFill>
              </a:rPr>
            </a:br>
            <a:r>
              <a:rPr lang="pt-BR" sz="2800" b="1" dirty="0">
                <a:solidFill>
                  <a:srgbClr val="0070C0"/>
                </a:solidFill>
              </a:rPr>
              <a:t>WWW.UNIVALE.BR</a:t>
            </a:r>
            <a:br>
              <a:rPr lang="pt-BR" b="1" dirty="0">
                <a:solidFill>
                  <a:srgbClr val="0070C0"/>
                </a:solidFill>
              </a:rPr>
            </a:br>
            <a:br>
              <a:rPr lang="pt-BR" b="1" dirty="0">
                <a:solidFill>
                  <a:srgbClr val="0070C0"/>
                </a:solidFill>
              </a:rPr>
            </a:br>
            <a:r>
              <a:rPr lang="pt-BR" b="1" dirty="0">
                <a:solidFill>
                  <a:srgbClr val="0070C0"/>
                </a:solidFill>
              </a:rPr>
              <a:t>HORÁRIO COMERCIAL</a:t>
            </a:r>
          </a:p>
        </p:txBody>
      </p:sp>
    </p:spTree>
    <p:extLst>
      <p:ext uri="{BB962C8B-B14F-4D97-AF65-F5344CB8AC3E}">
        <p14:creationId xmlns:p14="http://schemas.microsoft.com/office/powerpoint/2010/main" val="413072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1195BD0-EA47-42AA-A4C1-79D0D4184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360" y="1105861"/>
            <a:ext cx="2666939" cy="2936660"/>
          </a:xfrm>
          <a:prstGeom prst="rect">
            <a:avLst/>
          </a:prstGeom>
        </p:spPr>
      </p:pic>
      <p:sp>
        <p:nvSpPr>
          <p:cNvPr id="5" name="Google Shape;5103;p39">
            <a:extLst>
              <a:ext uri="{FF2B5EF4-FFF2-40B4-BE49-F238E27FC236}">
                <a16:creationId xmlns:a16="http://schemas.microsoft.com/office/drawing/2014/main" id="{E930756A-4EC3-4F2B-A3EE-15A5E005E7DE}"/>
              </a:ext>
            </a:extLst>
          </p:cNvPr>
          <p:cNvSpPr/>
          <p:nvPr/>
        </p:nvSpPr>
        <p:spPr>
          <a:xfrm>
            <a:off x="5419561" y="1117547"/>
            <a:ext cx="6156233" cy="4159133"/>
          </a:xfrm>
          <a:prstGeom prst="roundRect">
            <a:avLst>
              <a:gd name="adj" fmla="val 3282"/>
            </a:avLst>
          </a:prstGeom>
          <a:noFill/>
          <a:ln w="19050" cap="flat" cmpd="sng">
            <a:solidFill>
              <a:srgbClr val="252D4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5108;p39">
            <a:extLst>
              <a:ext uri="{FF2B5EF4-FFF2-40B4-BE49-F238E27FC236}">
                <a16:creationId xmlns:a16="http://schemas.microsoft.com/office/drawing/2014/main" id="{316027F8-B71F-4F65-89A3-43765216B3D9}"/>
              </a:ext>
            </a:extLst>
          </p:cNvPr>
          <p:cNvSpPr/>
          <p:nvPr/>
        </p:nvSpPr>
        <p:spPr>
          <a:xfrm>
            <a:off x="7582160" y="5264915"/>
            <a:ext cx="1831032" cy="691531"/>
          </a:xfrm>
          <a:custGeom>
            <a:avLst/>
            <a:gdLst/>
            <a:ahLst/>
            <a:cxnLst/>
            <a:rect l="l" t="t" r="r" b="b"/>
            <a:pathLst>
              <a:path w="65999" h="24926" extrusionOk="0">
                <a:moveTo>
                  <a:pt x="13372" y="0"/>
                </a:moveTo>
                <a:cubicBezTo>
                  <a:pt x="13051" y="1881"/>
                  <a:pt x="12653" y="8225"/>
                  <a:pt x="11445" y="11283"/>
                </a:cubicBezTo>
                <a:cubicBezTo>
                  <a:pt x="10237" y="14341"/>
                  <a:pt x="7883" y="16511"/>
                  <a:pt x="6125" y="18346"/>
                </a:cubicBezTo>
                <a:cubicBezTo>
                  <a:pt x="4367" y="20181"/>
                  <a:pt x="1875" y="21297"/>
                  <a:pt x="896" y="22291"/>
                </a:cubicBezTo>
                <a:cubicBezTo>
                  <a:pt x="-82" y="23285"/>
                  <a:pt x="-174" y="23896"/>
                  <a:pt x="254" y="24309"/>
                </a:cubicBezTo>
                <a:cubicBezTo>
                  <a:pt x="682" y="24722"/>
                  <a:pt x="805" y="24692"/>
                  <a:pt x="3465" y="24768"/>
                </a:cubicBezTo>
                <a:cubicBezTo>
                  <a:pt x="6125" y="24845"/>
                  <a:pt x="10925" y="24768"/>
                  <a:pt x="16215" y="24768"/>
                </a:cubicBezTo>
                <a:cubicBezTo>
                  <a:pt x="21505" y="24768"/>
                  <a:pt x="28630" y="24768"/>
                  <a:pt x="35204" y="24768"/>
                </a:cubicBezTo>
                <a:cubicBezTo>
                  <a:pt x="41778" y="24768"/>
                  <a:pt x="50783" y="24768"/>
                  <a:pt x="55660" y="24768"/>
                </a:cubicBezTo>
                <a:cubicBezTo>
                  <a:pt x="60537" y="24768"/>
                  <a:pt x="62754" y="25104"/>
                  <a:pt x="64466" y="24768"/>
                </a:cubicBezTo>
                <a:cubicBezTo>
                  <a:pt x="66178" y="24432"/>
                  <a:pt x="66056" y="23346"/>
                  <a:pt x="65934" y="22750"/>
                </a:cubicBezTo>
                <a:cubicBezTo>
                  <a:pt x="65812" y="22154"/>
                  <a:pt x="65353" y="22765"/>
                  <a:pt x="63732" y="21190"/>
                </a:cubicBezTo>
                <a:cubicBezTo>
                  <a:pt x="62111" y="19615"/>
                  <a:pt x="57999" y="16512"/>
                  <a:pt x="56210" y="13301"/>
                </a:cubicBezTo>
                <a:cubicBezTo>
                  <a:pt x="54421" y="10091"/>
                  <a:pt x="53505" y="4083"/>
                  <a:pt x="53000" y="1927"/>
                </a:cubicBezTo>
                <a:cubicBezTo>
                  <a:pt x="52496" y="-229"/>
                  <a:pt x="53153" y="627"/>
                  <a:pt x="53183" y="367"/>
                </a:cubicBezTo>
              </a:path>
            </a:pathLst>
          </a:custGeom>
          <a:noFill/>
          <a:ln w="19050" cap="flat" cmpd="sng">
            <a:solidFill>
              <a:srgbClr val="252D48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8D4CF90-EE49-44A5-BF4E-9CE06C61E5CD}"/>
              </a:ext>
            </a:extLst>
          </p:cNvPr>
          <p:cNvSpPr txBox="1"/>
          <p:nvPr/>
        </p:nvSpPr>
        <p:spPr>
          <a:xfrm>
            <a:off x="5419561" y="1105861"/>
            <a:ext cx="61562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Olá, eu sou a Val!</a:t>
            </a:r>
          </a:p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Nasci da ideia de homenagear a UNI</a:t>
            </a:r>
            <a:r>
              <a:rPr lang="pt-BR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E, a qual  muito me orgulho. </a:t>
            </a:r>
          </a:p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Agora, eu já formada na Instituição, e conhecendo todos os processos internos, gostaria de dar minha contribuição , com um atendimento diferenciado e personalizado para cada aluno. </a:t>
            </a:r>
          </a:p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pt-B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Univale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desde 1967, vem contribuindo para a construção de um caminho que conduz a transformação de realidades, e eu quero fazer parte disso.</a:t>
            </a:r>
          </a:p>
          <a:p>
            <a:endParaRPr 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que posso te ajudar?</a:t>
            </a:r>
          </a:p>
          <a:p>
            <a:endParaRPr lang="pt-BR" sz="2400" dirty="0"/>
          </a:p>
          <a:p>
            <a:endParaRPr lang="pt-BR" sz="24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8124F03-245E-4C35-A37E-ACE28129C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8" y="553797"/>
            <a:ext cx="2359141" cy="575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7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7F3B717-5226-45D1-9D4A-408DE8AB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166312"/>
            <a:ext cx="10272000" cy="427200"/>
          </a:xfrm>
        </p:spPr>
        <p:txBody>
          <a:bodyPr/>
          <a:lstStyle/>
          <a:p>
            <a:r>
              <a:rPr lang="pt-BR" dirty="0"/>
              <a:t>Atendimento Virtual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B45D19A-D2AA-417F-B89F-622A38E96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93512"/>
            <a:ext cx="3203943" cy="56709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91E1FAE-FAAB-4C17-8A6D-DF2102D170C9}"/>
              </a:ext>
            </a:extLst>
          </p:cNvPr>
          <p:cNvSpPr txBox="1"/>
          <p:nvPr/>
        </p:nvSpPr>
        <p:spPr>
          <a:xfrm>
            <a:off x="-2" y="5731359"/>
            <a:ext cx="2920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u="sng" dirty="0"/>
              <a:t>4134 ATENDIMENTOS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908EC6-E0B6-4CA8-936F-A29E918333F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72541" y="990599"/>
          <a:ext cx="7938975" cy="429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135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Lilita One</vt:lpstr>
      <vt:lpstr>Tahoma</vt:lpstr>
      <vt:lpstr>Tema do Office</vt:lpstr>
      <vt:lpstr>ATENDIMENTO VIRTUAL WWW.UNIVALE.BR  HORÁRIO COMERCIAL</vt:lpstr>
      <vt:lpstr>Apresentação do PowerPoint</vt:lpstr>
      <vt:lpstr>Atendimento 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ATENDIMENTO VIRTUAL WWW.UNIVALE.BR  HORÁRIO COMERCIAL</dc:title>
  <dc:creator>Angelica Souza Costa Dutra</dc:creator>
  <cp:lastModifiedBy>Angelica Souza Costa Dutra</cp:lastModifiedBy>
  <cp:revision>1</cp:revision>
  <dcterms:created xsi:type="dcterms:W3CDTF">2021-07-29T20:01:03Z</dcterms:created>
  <dcterms:modified xsi:type="dcterms:W3CDTF">2021-07-29T20:04:58Z</dcterms:modified>
</cp:coreProperties>
</file>